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2" r:id="rId5"/>
    <p:sldId id="263" r:id="rId6"/>
    <p:sldId id="264" r:id="rId7"/>
    <p:sldId id="267" r:id="rId8"/>
    <p:sldId id="268" r:id="rId9"/>
    <p:sldId id="269" r:id="rId10"/>
    <p:sldId id="270" r:id="rId11"/>
    <p:sldId id="271" r:id="rId12"/>
    <p:sldId id="272" r:id="rId13"/>
    <p:sldId id="261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9CA7"/>
    <a:srgbClr val="B94900"/>
    <a:srgbClr val="972B01"/>
    <a:srgbClr val="712703"/>
    <a:srgbClr val="92300F"/>
    <a:srgbClr val="A9915D"/>
    <a:srgbClr val="AD9861"/>
    <a:srgbClr val="8A733F"/>
    <a:srgbClr val="FCFCE9"/>
    <a:srgbClr val="F5F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115" d="100"/>
          <a:sy n="115" d="100"/>
        </p:scale>
        <p:origin x="68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learningapps.org/watch?v=podvdxefc20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0401" y="1224342"/>
            <a:ext cx="7394973" cy="1940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7200" dirty="0" smtClean="0">
                <a:ln w="0"/>
                <a:solidFill>
                  <a:srgbClr val="399CA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nastasiaScriptC" panose="00000500000000000000" pitchFamily="50" charset="0"/>
                <a:ea typeface="Tahoma" panose="020B0604030504040204" pitchFamily="34" charset="0"/>
                <a:cs typeface="Gotham Pro Black" panose="02000903040000020004" pitchFamily="50" charset="0"/>
              </a:rPr>
              <a:t>Учимся читать</a:t>
            </a:r>
          </a:p>
          <a:p>
            <a:pPr algn="ctr">
              <a:lnSpc>
                <a:spcPts val="7000"/>
              </a:lnSpc>
            </a:pPr>
            <a:r>
              <a:rPr lang="ru-RU" sz="7200" dirty="0">
                <a:ln w="0"/>
                <a:solidFill>
                  <a:srgbClr val="399CA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nastasiaScriptC" panose="00000500000000000000" pitchFamily="50" charset="0"/>
                <a:ea typeface="Tahoma" panose="020B0604030504040204" pitchFamily="34" charset="0"/>
                <a:cs typeface="Gotham Pro Black" panose="02000903040000020004" pitchFamily="50" charset="0"/>
              </a:rPr>
              <a:t>п</a:t>
            </a:r>
            <a:r>
              <a:rPr lang="ru-RU" sz="7200" dirty="0" smtClean="0">
                <a:ln w="0"/>
                <a:solidFill>
                  <a:srgbClr val="399CA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nastasiaScriptC" panose="00000500000000000000" pitchFamily="50" charset="0"/>
                <a:ea typeface="Tahoma" panose="020B0604030504040204" pitchFamily="34" charset="0"/>
                <a:cs typeface="Gotham Pro Black" panose="02000903040000020004" pitchFamily="50" charset="0"/>
              </a:rPr>
              <a:t>о-английски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67365" y="3367364"/>
            <a:ext cx="26379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Автор:</a:t>
            </a:r>
            <a:r>
              <a:rPr lang="en-US" sz="2200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 </a:t>
            </a:r>
            <a:r>
              <a:rPr lang="ru-RU" sz="2200" dirty="0" err="1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Крейзо</a:t>
            </a:r>
            <a:r>
              <a:rPr lang="ru-RU" sz="2200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 Ирина Вадимовна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Урок 1. Буква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“E” 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закрытом слоге</a:t>
            </a: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4)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Pp – [p] </a:t>
            </a:r>
            <a:endParaRPr lang="ru-RU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э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нергично размыкаем губы</a:t>
            </a: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42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55453" cy="71729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289389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net 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[n][e][t] 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[net]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pen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[p][e][n]    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[pen]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pet 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[p][e][t]             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[pet]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</a:pPr>
            <a:endParaRPr lang="en-US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123" y="930664"/>
            <a:ext cx="1424335" cy="955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009" y="2807939"/>
            <a:ext cx="988874" cy="12421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726" y="4695221"/>
            <a:ext cx="814015" cy="954433"/>
          </a:xfrm>
          <a:prstGeom prst="rect">
            <a:avLst/>
          </a:prstGeom>
        </p:spPr>
      </p:pic>
      <p:cxnSp>
        <p:nvCxnSpPr>
          <p:cNvPr id="23" name="Прямая со стрелкой 22"/>
          <p:cNvCxnSpPr/>
          <p:nvPr/>
        </p:nvCxnSpPr>
        <p:spPr>
          <a:xfrm flipH="1">
            <a:off x="965200" y="1534160"/>
            <a:ext cx="172720" cy="223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432560" y="1544320"/>
            <a:ext cx="10160" cy="3416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564640" y="1534160"/>
            <a:ext cx="208691" cy="223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1051560" y="3556000"/>
            <a:ext cx="167640" cy="132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432560" y="3586480"/>
            <a:ext cx="0" cy="193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564640" y="3556000"/>
            <a:ext cx="294640" cy="132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1051560" y="5405120"/>
            <a:ext cx="167640" cy="244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1432560" y="5415280"/>
            <a:ext cx="0" cy="234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564640" y="5405120"/>
            <a:ext cx="208691" cy="244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719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32072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Thanks for your attention</a:t>
            </a:r>
            <a:r>
              <a:rPr lang="ru-RU" sz="5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</a:t>
            </a:r>
            <a:endParaRPr lang="en-US" sz="54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5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89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13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66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1655282"/>
            <a:ext cx="327988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endParaRPr lang="ru-RU" sz="2400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868372"/>
            <a:ext cx="47300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n w="0"/>
                <a:solidFill>
                  <a:srgbClr val="399CA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Что такое транскрипция?</a:t>
            </a:r>
            <a:endParaRPr lang="en-US" sz="2800" b="1" dirty="0" smtClean="0">
              <a:ln w="0"/>
              <a:solidFill>
                <a:srgbClr val="399CA7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 algn="ctr"/>
            <a:endParaRPr lang="ru-RU" sz="3000" b="1" dirty="0">
              <a:ln w="0"/>
              <a:solidFill>
                <a:srgbClr val="399CA7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11" y="1895817"/>
            <a:ext cx="7619047" cy="428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3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Звуковое обозначение слова на письме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Выражается на письме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[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kæt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 |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kæt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/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kæt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Ударение: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[</a:t>
            </a:r>
            <a:r>
              <a:rPr lang="en-US" sz="2800" dirty="0" smtClean="0">
                <a:solidFill>
                  <a:srgbClr val="2136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800" dirty="0" err="1" smtClean="0">
                <a:solidFill>
                  <a:srgbClr val="2136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kɪt</a:t>
            </a:r>
            <a:r>
              <a:rPr lang="en-US" sz="2800" dirty="0" smtClean="0">
                <a:solidFill>
                  <a:srgbClr val="2136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(ə)n] </a:t>
            </a:r>
            <a:endParaRPr lang="ru-RU" sz="2800" dirty="0" smtClean="0">
              <a:solidFill>
                <a:srgbClr val="2136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2136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Долгота звука</a:t>
            </a:r>
            <a:r>
              <a:rPr lang="en-US" sz="2800" dirty="0" smtClean="0">
                <a:solidFill>
                  <a:srgbClr val="2136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[hi:] </a:t>
            </a: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5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английском языке 26 букв  </a:t>
            </a: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1652587"/>
            <a:ext cx="66294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1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английском языке 44 звука  </a:t>
            </a: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07" y="1650060"/>
            <a:ext cx="6444543" cy="417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0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136" y="725721"/>
            <a:ext cx="3923606" cy="551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24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Открытый и закрытый слог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Открытый  слог – оканчивается на гласную букву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c</a:t>
            </a:r>
            <a:r>
              <a:rPr lang="en-US" sz="28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</a:t>
            </a:r>
            <a:r>
              <a:rPr lang="en-US" sz="2800" u="sng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</a:t>
            </a:r>
            <a:endParaRPr lang="ru-RU" sz="2800" u="sng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Закрытый – оканчивается на согласную букву: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f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US" sz="2800" u="sng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u="sng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50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Как разложить слово на звуки?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Знать правила чтения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каком слоге находится гласная буква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Написать к букве соответствующий звук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Соединить звуки в транскрипцию</a:t>
            </a: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Например: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</a:t>
            </a:r>
            <a:endParaRPr lang="ru-RU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ten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</a:t>
            </a: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[t]     [e]    [n]    [ten] </a:t>
            </a:r>
          </a:p>
          <a:p>
            <a:pPr>
              <a:lnSpc>
                <a:spcPct val="150000"/>
              </a:lnSpc>
            </a:pP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</a:t>
            </a:r>
            <a:endParaRPr lang="ru-RU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u="sng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255222" y="5361709"/>
            <a:ext cx="482138" cy="2992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103120" y="5378335"/>
            <a:ext cx="8313" cy="2992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261062" y="5361709"/>
            <a:ext cx="540327" cy="2992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20" y="4988602"/>
            <a:ext cx="1347482" cy="106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5411" y="930664"/>
            <a:ext cx="74944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Урок 1. Буква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“E” 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закрытом слоге</a:t>
            </a: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1) </a:t>
            </a:r>
            <a:r>
              <a:rPr lang="en-US" sz="2800" dirty="0" err="1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Ee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закрытом слоге: </a:t>
            </a:r>
            <a:r>
              <a:rPr lang="en-US" sz="28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[</a:t>
            </a:r>
            <a:r>
              <a:rPr lang="en-US" sz="2800" dirty="0" smtClean="0">
                <a:solidFill>
                  <a:srgbClr val="213646"/>
                </a:solidFill>
                <a:latin typeface="Georgia" panose="02040502050405020303" pitchFamily="18" charset="0"/>
              </a:rPr>
              <a:t>e]</a:t>
            </a:r>
            <a:endParaRPr lang="ru-RU" sz="2800" dirty="0" smtClean="0">
              <a:solidFill>
                <a:srgbClr val="213646"/>
              </a:solidFill>
              <a:latin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</a:rPr>
              <a:t>-монофтонг ( одинарный звук)</a:t>
            </a:r>
            <a:endParaRPr lang="en-US" sz="2800" dirty="0" smtClean="0">
              <a:solidFill>
                <a:srgbClr val="213646"/>
              </a:solidFill>
              <a:latin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</a:rPr>
              <a:t>- краткий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Секрет произношения</a:t>
            </a:r>
            <a:r>
              <a:rPr lang="en-US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«пальчик укололи»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2) </a:t>
            </a:r>
            <a:r>
              <a:rPr lang="en-US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Tt – [t]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кончик языка на нёбных бугорках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3) </a:t>
            </a:r>
            <a:r>
              <a:rPr lang="en-US" sz="2800" dirty="0" err="1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Nn</a:t>
            </a:r>
            <a:r>
              <a:rPr lang="en-US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– [n] </a:t>
            </a: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кончик </a:t>
            </a: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языка</a:t>
            </a:r>
            <a:r>
              <a:rPr lang="en-US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213646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бугорках</a:t>
            </a:r>
          </a:p>
          <a:p>
            <a:pPr>
              <a:lnSpc>
                <a:spcPct val="150000"/>
              </a:lnSpc>
            </a:pPr>
            <a:endParaRPr lang="en-US" sz="28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70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656</TotalTime>
  <Words>253</Words>
  <Application>Microsoft Office PowerPoint</Application>
  <PresentationFormat>Экран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AnastasiaScriptC</vt:lpstr>
      <vt:lpstr>Arial</vt:lpstr>
      <vt:lpstr>Calibri</vt:lpstr>
      <vt:lpstr>Calibri Light</vt:lpstr>
      <vt:lpstr>FuturaDemiCTT</vt:lpstr>
      <vt:lpstr>FuturisXC</vt:lpstr>
      <vt:lpstr>Georgia</vt:lpstr>
      <vt:lpstr>Gotham Pro</vt:lpstr>
      <vt:lpstr>Gotham Pro Black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teacher</cp:lastModifiedBy>
  <cp:revision>123</cp:revision>
  <dcterms:created xsi:type="dcterms:W3CDTF">2013-11-19T05:52:05Z</dcterms:created>
  <dcterms:modified xsi:type="dcterms:W3CDTF">2020-12-17T19:30:42Z</dcterms:modified>
</cp:coreProperties>
</file>